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31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318" r:id="rId20"/>
    <p:sldId id="273" r:id="rId21"/>
    <p:sldId id="308" r:id="rId22"/>
    <p:sldId id="309" r:id="rId23"/>
    <p:sldId id="312" r:id="rId24"/>
    <p:sldId id="310" r:id="rId25"/>
    <p:sldId id="311" r:id="rId26"/>
    <p:sldId id="314" r:id="rId27"/>
    <p:sldId id="321" r:id="rId28"/>
    <p:sldId id="319" r:id="rId29"/>
    <p:sldId id="320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8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4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48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76F504C8-E711-45DC-969A-ABC1D175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66FB5DCD-B939-411E-B992-667CB30A9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88" y="4848830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ACDB36-D98E-4311-85B1-B8C1CED2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86CD59E5-8E09-4064-A67E-1AEA36D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1" y="4819931"/>
            <a:ext cx="677955" cy="2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74F0BA93-8FD6-4610-B410-ADF7851B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do&#10;&#10;Descrição gerada automaticamente com confiança média">
            <a:extLst>
              <a:ext uri="{FF2B5EF4-FFF2-40B4-BE49-F238E27FC236}">
                <a16:creationId xmlns:a16="http://schemas.microsoft.com/office/drawing/2014/main" id="{449504F2-3DA8-4773-912B-33F8A04C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C846A11-2CC5-4FD4-AFB1-D7FACF41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DC79C2B-DED3-40BC-9100-7F2D3F77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6AD52A3-6943-4DAB-9CD6-BC764BB4E663}"/>
              </a:ext>
            </a:extLst>
          </p:cNvPr>
          <p:cNvSpPr/>
          <p:nvPr/>
        </p:nvSpPr>
        <p:spPr>
          <a:xfrm>
            <a:off x="1290918" y="403412"/>
            <a:ext cx="1062317" cy="154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8A34DE-3162-47D0-BF40-AD0A96DE1481}"/>
              </a:ext>
            </a:extLst>
          </p:cNvPr>
          <p:cNvSpPr/>
          <p:nvPr/>
        </p:nvSpPr>
        <p:spPr>
          <a:xfrm>
            <a:off x="1405218" y="2924736"/>
            <a:ext cx="6091517" cy="1539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C25175-E4BB-4012-A94A-7BF1DB94593C}"/>
              </a:ext>
            </a:extLst>
          </p:cNvPr>
          <p:cNvSpPr/>
          <p:nvPr/>
        </p:nvSpPr>
        <p:spPr>
          <a:xfrm>
            <a:off x="0" y="739588"/>
            <a:ext cx="1062317" cy="127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D55A58D-FD1C-4C34-A65A-7E2165AC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59" y="490989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E94835-E420-461C-9043-749AC8D8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7" y="982813"/>
            <a:ext cx="8545605" cy="1225033"/>
          </a:xfrm>
          <a:prstGeom prst="rect">
            <a:avLst/>
          </a:prstGeom>
        </p:spPr>
      </p:pic>
      <p:sp>
        <p:nvSpPr>
          <p:cNvPr id="9" name="Google Shape;1001;p43">
            <a:extLst>
              <a:ext uri="{FF2B5EF4-FFF2-40B4-BE49-F238E27FC236}">
                <a16:creationId xmlns:a16="http://schemas.microsoft.com/office/drawing/2014/main" id="{BB4A85A4-203A-46A0-8F8C-97C1D1E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791" y="242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</a:t>
            </a:r>
            <a:r>
              <a:rPr lang="en" dirty="0">
                <a:solidFill>
                  <a:srgbClr val="823E43"/>
                </a:solidFill>
              </a:rPr>
              <a:t>CADASTRO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10" name="Google Shape;1002;p43">
            <a:extLst>
              <a:ext uri="{FF2B5EF4-FFF2-40B4-BE49-F238E27FC236}">
                <a16:creationId xmlns:a16="http://schemas.microsoft.com/office/drawing/2014/main" id="{41311226-C777-4D3B-AFAB-34417C8283E8}"/>
              </a:ext>
            </a:extLst>
          </p:cNvPr>
          <p:cNvCxnSpPr>
            <a:cxnSpLocks/>
          </p:cNvCxnSpPr>
          <p:nvPr/>
        </p:nvCxnSpPr>
        <p:spPr>
          <a:xfrm>
            <a:off x="4571999" y="731632"/>
            <a:ext cx="1680883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001;p43">
            <a:extLst>
              <a:ext uri="{FF2B5EF4-FFF2-40B4-BE49-F238E27FC236}">
                <a16:creationId xmlns:a16="http://schemas.microsoft.com/office/drawing/2014/main" id="{E2FADEB8-DF71-4F0D-BC74-DDDA18C083ED}"/>
              </a:ext>
            </a:extLst>
          </p:cNvPr>
          <p:cNvSpPr txBox="1">
            <a:spLocks/>
          </p:cNvSpPr>
          <p:nvPr/>
        </p:nvSpPr>
        <p:spPr>
          <a:xfrm>
            <a:off x="3421544" y="27721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TABELA </a:t>
            </a:r>
            <a:r>
              <a:rPr lang="pt-BR" dirty="0">
                <a:solidFill>
                  <a:srgbClr val="823E43"/>
                </a:solidFill>
              </a:rPr>
              <a:t>ESTUFA</a:t>
            </a:r>
          </a:p>
        </p:txBody>
      </p:sp>
      <p:cxnSp>
        <p:nvCxnSpPr>
          <p:cNvPr id="15" name="Google Shape;1002;p43">
            <a:extLst>
              <a:ext uri="{FF2B5EF4-FFF2-40B4-BE49-F238E27FC236}">
                <a16:creationId xmlns:a16="http://schemas.microsoft.com/office/drawing/2014/main" id="{1BAF52B1-8AD8-43C8-A1D4-6555EFF66742}"/>
              </a:ext>
            </a:extLst>
          </p:cNvPr>
          <p:cNvCxnSpPr>
            <a:cxnSpLocks/>
          </p:cNvCxnSpPr>
          <p:nvPr/>
        </p:nvCxnSpPr>
        <p:spPr>
          <a:xfrm>
            <a:off x="4664411" y="3241773"/>
            <a:ext cx="1186122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Imagem 1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F2C5359-6608-4888-B988-6742C0871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7" y="3311602"/>
            <a:ext cx="2549290" cy="1698170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C383C483-6EB2-4491-8BF5-33D41C824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79" y="4708163"/>
            <a:ext cx="1035623" cy="2092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F805E59-42F1-4807-AEF0-9B5DEC406C25}"/>
              </a:ext>
            </a:extLst>
          </p:cNvPr>
          <p:cNvSpPr txBox="1"/>
          <p:nvPr/>
        </p:nvSpPr>
        <p:spPr>
          <a:xfrm>
            <a:off x="6310317" y="731632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CADASTRO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848519-1918-43BD-80BD-E913B3C31C3C}"/>
              </a:ext>
            </a:extLst>
          </p:cNvPr>
          <p:cNvSpPr txBox="1"/>
          <p:nvPr/>
        </p:nvSpPr>
        <p:spPr>
          <a:xfrm>
            <a:off x="3419199" y="4411868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ESTUFA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2CE449-73B7-4EA2-99AA-5439303BB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98" y="3354445"/>
            <a:ext cx="341042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D72B0B-775B-40DD-9BF6-27CE092AC7D3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2738bcf7-a7d1-483c-b8c3-3b8e485feb0d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90E1E2-AE49-428C-A089-78FEDDC31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678</Words>
  <Application>Microsoft Office PowerPoint</Application>
  <PresentationFormat>Apresentação na tela (16:9)</PresentationFormat>
  <Paragraphs>85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CADASTRO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GABRIEL ALVES DA SILVA .</cp:lastModifiedBy>
  <cp:revision>22</cp:revision>
  <dcterms:modified xsi:type="dcterms:W3CDTF">2021-03-11T19:20:43Z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